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6" r:id="rId3"/>
    <p:sldId id="28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4" autoAdjust="0"/>
    <p:restoredTop sz="94660"/>
  </p:normalViewPr>
  <p:slideViewPr>
    <p:cSldViewPr snapToGrid="0">
      <p:cViewPr>
        <p:scale>
          <a:sx n="101" d="100"/>
          <a:sy n="101" d="100"/>
        </p:scale>
        <p:origin x="29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42FAF-217B-490B-8B52-C260595398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577505-0F03-4D11-A2CB-3757284C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24A23D-F5AC-4D99-9C79-900E0CF4D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6206F-3B2D-4AE0-A3D7-F6CA9AEDD2B8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45293-6D72-48FD-8737-10E6E0B73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2776C-F68C-45E9-BB42-29C9292A7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5FD54-E0C7-4E22-AECD-509CA2729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234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1B901-4C84-4432-B2C9-2E326328A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CE8EA1-9C5B-419C-937F-DEC6DF35CE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65FDD-F1FE-4B21-8D2D-A48296CF8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6206F-3B2D-4AE0-A3D7-F6CA9AEDD2B8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2210B-98D6-4E93-AC8F-5B86F1510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2B865-8162-4F35-8CCC-FD6E6CC77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5FD54-E0C7-4E22-AECD-509CA2729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029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B19CE9-8098-413C-A6FB-AC3D26F36A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6C14C6-B883-4B64-9C56-2BC769CA60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455CE-FDCE-43FF-9E9D-5B4650531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6206F-3B2D-4AE0-A3D7-F6CA9AEDD2B8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058F7-EBBA-47A7-928B-B59E513C0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CD2EA-70C9-4A2E-A174-AFC247F41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5FD54-E0C7-4E22-AECD-509CA2729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76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44B76-ECA6-4945-AE09-1EEB46665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23741-D057-4DE5-9F12-B06457ECC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3D106-A33D-4CEA-9051-D01DCEA7B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6206F-3B2D-4AE0-A3D7-F6CA9AEDD2B8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5AF83-BEF4-4440-B998-7012C557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06D39-5D2D-492F-AD80-57E31C1FC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5FD54-E0C7-4E22-AECD-509CA2729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38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45567-C7F3-41F3-BE6C-BE5F7E76B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D4B1B-ECBD-471F-9421-0545353E2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0FE77-CE38-4BD0-84FF-A0291186F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6206F-3B2D-4AE0-A3D7-F6CA9AEDD2B8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580B6-99B0-488C-A512-394E97E4A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8F56F-E9CC-4103-BAA6-79BBE2617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5FD54-E0C7-4E22-AECD-509CA2729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554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FA27B-1833-487A-B1E8-416988701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928B4-8384-4BDC-A964-CF3EB6FD10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5995BF-7F34-453F-9D0C-9A4E668C3B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647E1C-21F8-4901-BCEB-723991016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6206F-3B2D-4AE0-A3D7-F6CA9AEDD2B8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1F715-92D4-4065-9449-FD7CC0BEC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A624AC-140F-4B42-99A0-1680C2F68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5FD54-E0C7-4E22-AECD-509CA2729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84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718F0-1EC9-4BE1-987F-92F702CB5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4F0082-9331-410E-B080-4D2B92C019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8056D4-58FB-418F-BCD8-73C201B97C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FF5983-C7DB-4EC7-88E1-59A5287F89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721DA0-C1F0-47C5-B235-3EFE60ADE5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4B6657-286A-4A4F-ACBF-55D9655B4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6206F-3B2D-4AE0-A3D7-F6CA9AEDD2B8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1606AF-AD90-4F65-8539-6C6AE6A75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2E5EAA-0E8A-4703-A2E1-E917C61B0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5FD54-E0C7-4E22-AECD-509CA2729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105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77DAE-1C25-429A-85ED-134630EF1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5EF962-A267-4500-9BC4-281EFDFDC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6206F-3B2D-4AE0-A3D7-F6CA9AEDD2B8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101059-35E7-46A6-85E5-3268054F2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DDFD56-90F8-48F9-8767-9049EA23C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5FD54-E0C7-4E22-AECD-509CA2729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2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482D1D-1BA9-4315-A9E1-0E00CA435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6206F-3B2D-4AE0-A3D7-F6CA9AEDD2B8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E646E5-FC5E-4F7D-A832-CD69E6C57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D967B-73F4-4B12-9BD3-C55F8FF1A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5FD54-E0C7-4E22-AECD-509CA2729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29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38B65-756B-441C-89F2-056FF8CCB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9D037-A53F-4C78-A339-D7BE20950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8F7B9F-9273-425E-8119-0D632FA1C9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416C29-7813-401C-BEC5-8505AE375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6206F-3B2D-4AE0-A3D7-F6CA9AEDD2B8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DACB64-9B2B-4D77-8915-3CBFF47DB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CCB39-060F-4485-B50D-628B59502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5FD54-E0C7-4E22-AECD-509CA2729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384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22C68-DC23-4058-9106-D3E8DF2D4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4A9418-01B8-4498-BFA7-5A338B4648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313CE6-DDE5-4AC5-84CB-EBE9AEECD9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F8B53E-660C-43E4-9234-C66D669C3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6206F-3B2D-4AE0-A3D7-F6CA9AEDD2B8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C868A3-E5BC-4F02-8111-B5A385006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D49203-503C-4AB9-8ABE-138FA8C75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5FD54-E0C7-4E22-AECD-509CA2729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859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019BCF-1E62-4D64-A195-49BEA14AA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66BB3-4CC4-4DD6-A14E-9A7AA4F66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E73D6-1123-427C-B6C1-C165096B5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26206F-3B2D-4AE0-A3D7-F6CA9AEDD2B8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D3939-D175-405B-9911-18AB9A9C6D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529FE-BA72-4D86-BEC2-6235FCD34F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35FD54-E0C7-4E22-AECD-509CA2729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665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6207C-F3B3-45BD-8D02-65021E8019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Quivers and 2D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545F6B-1F3B-4AD1-AA53-F02EF66B02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Keshav Shivam</a:t>
            </a:r>
          </a:p>
        </p:txBody>
      </p:sp>
    </p:spTree>
    <p:extLst>
      <p:ext uri="{BB962C8B-B14F-4D97-AF65-F5344CB8AC3E}">
        <p14:creationId xmlns:p14="http://schemas.microsoft.com/office/powerpoint/2010/main" val="861088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CFFB6B-2EFA-4069-98C0-982F5969C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858" y="298450"/>
            <a:ext cx="4839018" cy="4538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039F2B-7E6E-466D-A1E2-ABBDEED60E2C}"/>
              </a:ext>
            </a:extLst>
          </p:cNvPr>
          <p:cNvSpPr txBox="1"/>
          <p:nvPr/>
        </p:nvSpPr>
        <p:spPr>
          <a:xfrm>
            <a:off x="1043858" y="5010150"/>
            <a:ext cx="10108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</a:rPr>
              <a:t>Ran in ~3 </a:t>
            </a:r>
            <a:r>
              <a:rPr lang="en-US" dirty="0" err="1">
                <a:solidFill>
                  <a:prstClr val="black"/>
                </a:solidFill>
              </a:rPr>
              <a:t>hrs</a:t>
            </a:r>
            <a:r>
              <a:rPr lang="en-US" dirty="0">
                <a:solidFill>
                  <a:prstClr val="black"/>
                </a:solidFill>
              </a:rPr>
              <a:t>, left it on overnight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</a:rPr>
              <a:t>fibers = </a:t>
            </a:r>
            <a:r>
              <a:rPr lang="en-US" dirty="0" err="1">
                <a:solidFill>
                  <a:prstClr val="black"/>
                </a:solidFill>
              </a:rPr>
              <a:t>FiberFinder</a:t>
            </a:r>
            <a:r>
              <a:rPr lang="en-US" dirty="0">
                <a:solidFill>
                  <a:prstClr val="black"/>
                </a:solidFill>
              </a:rPr>
              <a:t>(1, rows, cols, </a:t>
            </a:r>
            <a:r>
              <a:rPr lang="en-US" dirty="0" err="1">
                <a:solidFill>
                  <a:prstClr val="black"/>
                </a:solidFill>
              </a:rPr>
              <a:t>imgArray</a:t>
            </a:r>
            <a:r>
              <a:rPr lang="en-US" dirty="0">
                <a:solidFill>
                  <a:prstClr val="black"/>
                </a:solidFill>
              </a:rPr>
              <a:t>, 0.05, 10, 2, 13, 0);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</a:rPr>
              <a:t>32,000 nucleation points were expanded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2B2874-65E0-4AB8-9AA6-6EA8210FAA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5" t="1534" r="4808" b="2541"/>
          <a:stretch/>
        </p:blipFill>
        <p:spPr>
          <a:xfrm>
            <a:off x="6255138" y="313734"/>
            <a:ext cx="4893001" cy="452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66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CFFB6B-2EFA-4069-98C0-982F5969C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858" y="298450"/>
            <a:ext cx="4839018" cy="4538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039F2B-7E6E-466D-A1E2-ABBDEED60E2C}"/>
              </a:ext>
            </a:extLst>
          </p:cNvPr>
          <p:cNvSpPr txBox="1"/>
          <p:nvPr/>
        </p:nvSpPr>
        <p:spPr>
          <a:xfrm>
            <a:off x="1043858" y="5010150"/>
            <a:ext cx="101085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dirty="0">
              <a:solidFill>
                <a:prstClr val="black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</a:rPr>
              <a:t>Performed linear regression to find line of best fit for each of the fibers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</a:rPr>
              <a:t>Ran in 30 min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</a:rPr>
              <a:t>fibers = </a:t>
            </a:r>
            <a:r>
              <a:rPr lang="en-US" dirty="0" err="1">
                <a:solidFill>
                  <a:prstClr val="black"/>
                </a:solidFill>
              </a:rPr>
              <a:t>FiberFinder</a:t>
            </a:r>
            <a:r>
              <a:rPr lang="en-US" dirty="0">
                <a:solidFill>
                  <a:prstClr val="black"/>
                </a:solidFill>
              </a:rPr>
              <a:t>(1, rows, cols, </a:t>
            </a:r>
            <a:r>
              <a:rPr lang="en-US" dirty="0" err="1">
                <a:solidFill>
                  <a:prstClr val="black"/>
                </a:solidFill>
              </a:rPr>
              <a:t>imgArray</a:t>
            </a:r>
            <a:r>
              <a:rPr lang="en-US" dirty="0">
                <a:solidFill>
                  <a:prstClr val="black"/>
                </a:solidFill>
              </a:rPr>
              <a:t>, 0.05, 10, 2, 13, 0);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</a:rPr>
              <a:t>50,000 nucleation points were expanded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09CC0F-3C1C-4957-A811-6E9C12C50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126" y="298451"/>
            <a:ext cx="4585381" cy="453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521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1184</TotalTime>
  <Words>88</Words>
  <Application>Microsoft Office PowerPoint</Application>
  <PresentationFormat>Widescreen</PresentationFormat>
  <Paragraphs>10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Quivers and 2D Regression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Quivers and 2D Regression</dc:title>
  <dc:creator>Keshav Shivam</dc:creator>
  <cp:lastModifiedBy>Keshav Shivam</cp:lastModifiedBy>
  <cp:revision>8</cp:revision>
  <dcterms:created xsi:type="dcterms:W3CDTF">2019-09-08T19:21:42Z</dcterms:created>
  <dcterms:modified xsi:type="dcterms:W3CDTF">2019-09-09T16:44:31Z</dcterms:modified>
</cp:coreProperties>
</file>